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3.jpg" ContentType="image/jpe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B46A7-939E-48CA-9911-A83137DC5125}" v="704" dt="2023-03-21T11:56:08.3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323" autoAdjust="0"/>
  </p:normalViewPr>
  <p:slideViewPr>
    <p:cSldViewPr snapToGrid="0">
      <p:cViewPr varScale="1">
        <p:scale>
          <a:sx n="69" d="100"/>
          <a:sy n="69" d="100"/>
        </p:scale>
        <p:origin x="10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 Chowdury" userId="01e84843963a7f8c" providerId="LiveId" clId="{167B46A7-939E-48CA-9911-A83137DC5125}"/>
    <pc:docChg chg="undo custSel addSld delSld modSld sldOrd">
      <pc:chgData name="Mo Chowdury" userId="01e84843963a7f8c" providerId="LiveId" clId="{167B46A7-939E-48CA-9911-A83137DC5125}" dt="2023-03-21T11:57:52.760" v="2126" actId="207"/>
      <pc:docMkLst>
        <pc:docMk/>
      </pc:docMkLst>
      <pc:sldChg chg="addSp delSp modSp mod ord setBg modNotesTx">
        <pc:chgData name="Mo Chowdury" userId="01e84843963a7f8c" providerId="LiveId" clId="{167B46A7-939E-48CA-9911-A83137DC5125}" dt="2023-03-10T16:45:44.538" v="2015" actId="1076"/>
        <pc:sldMkLst>
          <pc:docMk/>
          <pc:sldMk cId="41849500" sldId="256"/>
        </pc:sldMkLst>
        <pc:spChg chg="del">
          <ac:chgData name="Mo Chowdury" userId="01e84843963a7f8c" providerId="LiveId" clId="{167B46A7-939E-48CA-9911-A83137DC5125}" dt="2023-03-01T02:25:12.970" v="0" actId="478"/>
          <ac:spMkLst>
            <pc:docMk/>
            <pc:sldMk cId="41849500" sldId="256"/>
            <ac:spMk id="2" creationId="{26862EB4-85F0-90A2-A18E-066C7CCF5017}"/>
          </ac:spMkLst>
        </pc:spChg>
        <pc:spChg chg="add del mod">
          <ac:chgData name="Mo Chowdury" userId="01e84843963a7f8c" providerId="LiveId" clId="{167B46A7-939E-48CA-9911-A83137DC5125}" dt="2023-03-05T18:00:54.525" v="797" actId="478"/>
          <ac:spMkLst>
            <pc:docMk/>
            <pc:sldMk cId="41849500" sldId="256"/>
            <ac:spMk id="2" creationId="{57D6DC89-6D2F-7C2F-872F-C9798DE3EFA8}"/>
          </ac:spMkLst>
        </pc:spChg>
        <pc:spChg chg="add mod">
          <ac:chgData name="Mo Chowdury" userId="01e84843963a7f8c" providerId="LiveId" clId="{167B46A7-939E-48CA-9911-A83137DC5125}" dt="2023-03-05T18:20:26.910" v="1208" actId="14100"/>
          <ac:spMkLst>
            <pc:docMk/>
            <pc:sldMk cId="41849500" sldId="256"/>
            <ac:spMk id="3" creationId="{0E35787C-5B18-FEDA-B21A-7217CF424DEF}"/>
          </ac:spMkLst>
        </pc:spChg>
        <pc:spChg chg="del">
          <ac:chgData name="Mo Chowdury" userId="01e84843963a7f8c" providerId="LiveId" clId="{167B46A7-939E-48CA-9911-A83137DC5125}" dt="2023-03-01T02:25:15.623" v="1" actId="478"/>
          <ac:spMkLst>
            <pc:docMk/>
            <pc:sldMk cId="41849500" sldId="256"/>
            <ac:spMk id="3" creationId="{83CCABBE-2FA7-ED76-A98D-199F2DAB53A7}"/>
          </ac:spMkLst>
        </pc:spChg>
        <pc:spChg chg="add mod">
          <ac:chgData name="Mo Chowdury" userId="01e84843963a7f8c" providerId="LiveId" clId="{167B46A7-939E-48CA-9911-A83137DC5125}" dt="2023-03-05T18:20:22.444" v="1207" actId="14100"/>
          <ac:spMkLst>
            <pc:docMk/>
            <pc:sldMk cId="41849500" sldId="256"/>
            <ac:spMk id="4" creationId="{42470285-1281-99E7-64E9-EEF598F87759}"/>
          </ac:spMkLst>
        </pc:spChg>
        <pc:spChg chg="add del mod">
          <ac:chgData name="Mo Chowdury" userId="01e84843963a7f8c" providerId="LiveId" clId="{167B46A7-939E-48CA-9911-A83137DC5125}" dt="2023-03-01T05:09:50.308" v="4"/>
          <ac:spMkLst>
            <pc:docMk/>
            <pc:sldMk cId="41849500" sldId="256"/>
            <ac:spMk id="4" creationId="{F4BE3269-4D5B-39DC-88A4-519DD88FFE49}"/>
          </ac:spMkLst>
        </pc:spChg>
        <pc:spChg chg="add del mod">
          <ac:chgData name="Mo Chowdury" userId="01e84843963a7f8c" providerId="LiveId" clId="{167B46A7-939E-48CA-9911-A83137DC5125}" dt="2023-03-01T05:10:34.257" v="7"/>
          <ac:spMkLst>
            <pc:docMk/>
            <pc:sldMk cId="41849500" sldId="256"/>
            <ac:spMk id="5" creationId="{2FE58C9C-5944-1296-EE76-32016D2C452C}"/>
          </ac:spMkLst>
        </pc:spChg>
        <pc:spChg chg="add mod">
          <ac:chgData name="Mo Chowdury" userId="01e84843963a7f8c" providerId="LiveId" clId="{167B46A7-939E-48CA-9911-A83137DC5125}" dt="2023-03-05T22:05:07.226" v="1972" actId="1076"/>
          <ac:spMkLst>
            <pc:docMk/>
            <pc:sldMk cId="41849500" sldId="256"/>
            <ac:spMk id="5" creationId="{B856D25E-02D8-5D01-C1D0-8777CA2AAF90}"/>
          </ac:spMkLst>
        </pc:spChg>
        <pc:spChg chg="add mod">
          <ac:chgData name="Mo Chowdury" userId="01e84843963a7f8c" providerId="LiveId" clId="{167B46A7-939E-48CA-9911-A83137DC5125}" dt="2023-03-05T18:40:29.851" v="1961" actId="1076"/>
          <ac:spMkLst>
            <pc:docMk/>
            <pc:sldMk cId="41849500" sldId="256"/>
            <ac:spMk id="6" creationId="{6F8C93B5-5137-21F6-437F-92442139ACCD}"/>
          </ac:spMkLst>
        </pc:spChg>
        <pc:spChg chg="add mod">
          <ac:chgData name="Mo Chowdury" userId="01e84843963a7f8c" providerId="LiveId" clId="{167B46A7-939E-48CA-9911-A83137DC5125}" dt="2023-03-05T18:19:41.526" v="1199" actId="14100"/>
          <ac:spMkLst>
            <pc:docMk/>
            <pc:sldMk cId="41849500" sldId="256"/>
            <ac:spMk id="7" creationId="{7095E302-4996-E46F-B479-52330F89D26C}"/>
          </ac:spMkLst>
        </pc:spChg>
        <pc:spChg chg="add mod">
          <ac:chgData name="Mo Chowdury" userId="01e84843963a7f8c" providerId="LiveId" clId="{167B46A7-939E-48CA-9911-A83137DC5125}" dt="2023-03-10T16:45:44.538" v="2015" actId="1076"/>
          <ac:spMkLst>
            <pc:docMk/>
            <pc:sldMk cId="41849500" sldId="256"/>
            <ac:spMk id="8" creationId="{0C95361D-E866-38FD-105E-FB2818755846}"/>
          </ac:spMkLst>
        </pc:spChg>
        <pc:spChg chg="add mod ord">
          <ac:chgData name="Mo Chowdury" userId="01e84843963a7f8c" providerId="LiveId" clId="{167B46A7-939E-48CA-9911-A83137DC5125}" dt="2023-03-05T18:29:02.053" v="1913" actId="20577"/>
          <ac:spMkLst>
            <pc:docMk/>
            <pc:sldMk cId="41849500" sldId="256"/>
            <ac:spMk id="9" creationId="{FEB4E8C1-23A8-77B2-99A2-C53FE5805256}"/>
          </ac:spMkLst>
        </pc:spChg>
        <pc:spChg chg="add del mod">
          <ac:chgData name="Mo Chowdury" userId="01e84843963a7f8c" providerId="LiveId" clId="{167B46A7-939E-48CA-9911-A83137DC5125}" dt="2023-03-05T18:03:58.244" v="862" actId="478"/>
          <ac:spMkLst>
            <pc:docMk/>
            <pc:sldMk cId="41849500" sldId="256"/>
            <ac:spMk id="10" creationId="{38303A08-1423-3EB1-4B2D-68E838A653A4}"/>
          </ac:spMkLst>
        </pc:spChg>
        <pc:spChg chg="add mod">
          <ac:chgData name="Mo Chowdury" userId="01e84843963a7f8c" providerId="LiveId" clId="{167B46A7-939E-48CA-9911-A83137DC5125}" dt="2023-03-05T18:34:39.973" v="1938" actId="1076"/>
          <ac:spMkLst>
            <pc:docMk/>
            <pc:sldMk cId="41849500" sldId="256"/>
            <ac:spMk id="11" creationId="{D357B148-F155-3111-70E4-946A28181468}"/>
          </ac:spMkLst>
        </pc:spChg>
        <pc:spChg chg="add mod ord">
          <ac:chgData name="Mo Chowdury" userId="01e84843963a7f8c" providerId="LiveId" clId="{167B46A7-939E-48CA-9911-A83137DC5125}" dt="2023-03-05T18:23:31.986" v="1237" actId="13926"/>
          <ac:spMkLst>
            <pc:docMk/>
            <pc:sldMk cId="41849500" sldId="256"/>
            <ac:spMk id="13" creationId="{86CAB241-539D-1DF1-3FD8-557E03AAFA1F}"/>
          </ac:spMkLst>
        </pc:spChg>
        <pc:spChg chg="add mod ord">
          <ac:chgData name="Mo Chowdury" userId="01e84843963a7f8c" providerId="LiveId" clId="{167B46A7-939E-48CA-9911-A83137DC5125}" dt="2023-03-05T18:40:31.811" v="1962" actId="1076"/>
          <ac:spMkLst>
            <pc:docMk/>
            <pc:sldMk cId="41849500" sldId="256"/>
            <ac:spMk id="14" creationId="{0906E231-8969-02EB-2377-493D802EDF02}"/>
          </ac:spMkLst>
        </pc:spChg>
        <pc:spChg chg="add mod">
          <ac:chgData name="Mo Chowdury" userId="01e84843963a7f8c" providerId="LiveId" clId="{167B46A7-939E-48CA-9911-A83137DC5125}" dt="2023-03-05T18:35:05.287" v="1941" actId="20577"/>
          <ac:spMkLst>
            <pc:docMk/>
            <pc:sldMk cId="41849500" sldId="256"/>
            <ac:spMk id="16" creationId="{36B6BB55-0390-1EEB-2BBE-12E84435D28A}"/>
          </ac:spMkLst>
        </pc:spChg>
        <pc:spChg chg="add del mod">
          <ac:chgData name="Mo Chowdury" userId="01e84843963a7f8c" providerId="LiveId" clId="{167B46A7-939E-48CA-9911-A83137DC5125}" dt="2023-03-05T18:37:08.599" v="1951" actId="478"/>
          <ac:spMkLst>
            <pc:docMk/>
            <pc:sldMk cId="41849500" sldId="256"/>
            <ac:spMk id="34" creationId="{C31E2FCC-E115-F8DF-EFC6-B98298832521}"/>
          </ac:spMkLst>
        </pc:spChg>
        <pc:spChg chg="add del mod">
          <ac:chgData name="Mo Chowdury" userId="01e84843963a7f8c" providerId="LiveId" clId="{167B46A7-939E-48CA-9911-A83137DC5125}" dt="2023-03-05T18:37:51.924" v="1957" actId="478"/>
          <ac:spMkLst>
            <pc:docMk/>
            <pc:sldMk cId="41849500" sldId="256"/>
            <ac:spMk id="36" creationId="{186F014F-F604-709B-04BB-06A986EDC7D1}"/>
          </ac:spMkLst>
        </pc:spChg>
        <pc:spChg chg="add del mod">
          <ac:chgData name="Mo Chowdury" userId="01e84843963a7f8c" providerId="LiveId" clId="{167B46A7-939E-48CA-9911-A83137DC5125}" dt="2023-03-05T18:04:05.141" v="867" actId="478"/>
          <ac:spMkLst>
            <pc:docMk/>
            <pc:sldMk cId="41849500" sldId="256"/>
            <ac:spMk id="40" creationId="{B3C59D72-7502-42A0-08FB-78540762A83C}"/>
          </ac:spMkLst>
        </pc:spChg>
        <pc:spChg chg="add del mod">
          <ac:chgData name="Mo Chowdury" userId="01e84843963a7f8c" providerId="LiveId" clId="{167B46A7-939E-48CA-9911-A83137DC5125}" dt="2023-03-05T18:04:04.062" v="866" actId="478"/>
          <ac:spMkLst>
            <pc:docMk/>
            <pc:sldMk cId="41849500" sldId="256"/>
            <ac:spMk id="41" creationId="{E5EEC63D-C0CC-00A9-9622-1A222CE6D4E4}"/>
          </ac:spMkLst>
        </pc:spChg>
        <pc:picChg chg="add del mod">
          <ac:chgData name="Mo Chowdury" userId="01e84843963a7f8c" providerId="LiveId" clId="{167B46A7-939E-48CA-9911-A83137DC5125}" dt="2023-03-05T18:00:27.449" v="742" actId="478"/>
          <ac:picMkLst>
            <pc:docMk/>
            <pc:sldMk cId="41849500" sldId="256"/>
            <ac:picMk id="12" creationId="{7A69BC61-0505-5B62-CFB4-2294204C30DD}"/>
          </ac:picMkLst>
        </pc:picChg>
        <pc:picChg chg="add mod">
          <ac:chgData name="Mo Chowdury" userId="01e84843963a7f8c" providerId="LiveId" clId="{167B46A7-939E-48CA-9911-A83137DC5125}" dt="2023-03-05T18:37:57.891" v="1958" actId="1076"/>
          <ac:picMkLst>
            <pc:docMk/>
            <pc:sldMk cId="41849500" sldId="256"/>
            <ac:picMk id="15" creationId="{38AECA7E-CA99-9287-2E77-9286B6366A62}"/>
          </ac:picMkLst>
        </pc:picChg>
        <pc:picChg chg="add del mod">
          <ac:chgData name="Mo Chowdury" userId="01e84843963a7f8c" providerId="LiveId" clId="{167B46A7-939E-48CA-9911-A83137DC5125}" dt="2023-03-01T06:55:40.727" v="464" actId="478"/>
          <ac:picMkLst>
            <pc:docMk/>
            <pc:sldMk cId="41849500" sldId="256"/>
            <ac:picMk id="17" creationId="{DD036BFD-1675-158E-AC7F-63EEB69EB2A8}"/>
          </ac:picMkLst>
        </pc:picChg>
        <pc:picChg chg="add mod">
          <ac:chgData name="Mo Chowdury" userId="01e84843963a7f8c" providerId="LiveId" clId="{167B46A7-939E-48CA-9911-A83137DC5125}" dt="2023-03-05T18:19:38.052" v="1198" actId="14100"/>
          <ac:picMkLst>
            <pc:docMk/>
            <pc:sldMk cId="41849500" sldId="256"/>
            <ac:picMk id="18" creationId="{33CF20FF-933D-C762-6BD9-2327868BAB58}"/>
          </ac:picMkLst>
        </pc:picChg>
        <pc:picChg chg="add mod">
          <ac:chgData name="Mo Chowdury" userId="01e84843963a7f8c" providerId="LiveId" clId="{167B46A7-939E-48CA-9911-A83137DC5125}" dt="2023-03-05T22:05:24.729" v="1976" actId="1076"/>
          <ac:picMkLst>
            <pc:docMk/>
            <pc:sldMk cId="41849500" sldId="256"/>
            <ac:picMk id="19" creationId="{007A57AF-B618-98CD-55B6-1A6A9C8E8652}"/>
          </ac:picMkLst>
        </pc:picChg>
        <pc:picChg chg="add mod">
          <ac:chgData name="Mo Chowdury" userId="01e84843963a7f8c" providerId="LiveId" clId="{167B46A7-939E-48CA-9911-A83137DC5125}" dt="2023-03-05T18:13:36.819" v="1049" actId="1076"/>
          <ac:picMkLst>
            <pc:docMk/>
            <pc:sldMk cId="41849500" sldId="256"/>
            <ac:picMk id="21" creationId="{ED8FB5EC-47B2-69B1-827D-036B4EA7561E}"/>
          </ac:picMkLst>
        </pc:picChg>
        <pc:picChg chg="add mod">
          <ac:chgData name="Mo Chowdury" userId="01e84843963a7f8c" providerId="LiveId" clId="{167B46A7-939E-48CA-9911-A83137DC5125}" dt="2023-03-05T18:40:35.877" v="1963" actId="1076"/>
          <ac:picMkLst>
            <pc:docMk/>
            <pc:sldMk cId="41849500" sldId="256"/>
            <ac:picMk id="22" creationId="{45E0078F-9EEC-B00A-55D6-2A125D6DFDC6}"/>
          </ac:picMkLst>
        </pc:picChg>
        <pc:picChg chg="add mod">
          <ac:chgData name="Mo Chowdury" userId="01e84843963a7f8c" providerId="LiveId" clId="{167B46A7-939E-48CA-9911-A83137DC5125}" dt="2023-03-05T18:13:53.264" v="1058" actId="1076"/>
          <ac:picMkLst>
            <pc:docMk/>
            <pc:sldMk cId="41849500" sldId="256"/>
            <ac:picMk id="23" creationId="{A71A0A18-6AAD-5635-0FCE-8F46D8D351CC}"/>
          </ac:picMkLst>
        </pc:picChg>
        <pc:picChg chg="add mod">
          <ac:chgData name="Mo Chowdury" userId="01e84843963a7f8c" providerId="LiveId" clId="{167B46A7-939E-48CA-9911-A83137DC5125}" dt="2023-03-05T22:05:39.945" v="1980" actId="1076"/>
          <ac:picMkLst>
            <pc:docMk/>
            <pc:sldMk cId="41849500" sldId="256"/>
            <ac:picMk id="25" creationId="{49A9FA34-9EE5-0F2E-B056-EEE481A24E95}"/>
          </ac:picMkLst>
        </pc:picChg>
        <pc:picChg chg="add mod">
          <ac:chgData name="Mo Chowdury" userId="01e84843963a7f8c" providerId="LiveId" clId="{167B46A7-939E-48CA-9911-A83137DC5125}" dt="2023-03-05T18:32:46.764" v="1920" actId="14100"/>
          <ac:picMkLst>
            <pc:docMk/>
            <pc:sldMk cId="41849500" sldId="256"/>
            <ac:picMk id="26" creationId="{9666F276-C7D5-29E1-7D2B-B0277DC7D75A}"/>
          </ac:picMkLst>
        </pc:picChg>
        <pc:picChg chg="add mod">
          <ac:chgData name="Mo Chowdury" userId="01e84843963a7f8c" providerId="LiveId" clId="{167B46A7-939E-48CA-9911-A83137DC5125}" dt="2023-03-05T22:05:28.773" v="1977" actId="1076"/>
          <ac:picMkLst>
            <pc:docMk/>
            <pc:sldMk cId="41849500" sldId="256"/>
            <ac:picMk id="27" creationId="{46E05693-5787-2BC5-112B-BB0730D0A06A}"/>
          </ac:picMkLst>
        </pc:picChg>
        <pc:picChg chg="add mod ord">
          <ac:chgData name="Mo Chowdury" userId="01e84843963a7f8c" providerId="LiveId" clId="{167B46A7-939E-48CA-9911-A83137DC5125}" dt="2023-03-05T22:05:18.772" v="1975" actId="1076"/>
          <ac:picMkLst>
            <pc:docMk/>
            <pc:sldMk cId="41849500" sldId="256"/>
            <ac:picMk id="29" creationId="{A2E8A91C-B900-B1CB-6FC5-C0957F76F975}"/>
          </ac:picMkLst>
        </pc:picChg>
        <pc:picChg chg="add mod ord">
          <ac:chgData name="Mo Chowdury" userId="01e84843963a7f8c" providerId="LiveId" clId="{167B46A7-939E-48CA-9911-A83137DC5125}" dt="2023-03-05T18:34:12.214" v="1933" actId="167"/>
          <ac:picMkLst>
            <pc:docMk/>
            <pc:sldMk cId="41849500" sldId="256"/>
            <ac:picMk id="30" creationId="{387415A7-BEF8-5810-886B-DA511045A547}"/>
          </ac:picMkLst>
        </pc:picChg>
        <pc:picChg chg="add del mod">
          <ac:chgData name="Mo Chowdury" userId="01e84843963a7f8c" providerId="LiveId" clId="{167B46A7-939E-48CA-9911-A83137DC5125}" dt="2023-03-01T06:41:03.124" v="372" actId="478"/>
          <ac:picMkLst>
            <pc:docMk/>
            <pc:sldMk cId="41849500" sldId="256"/>
            <ac:picMk id="31" creationId="{DF526983-FCC1-6D04-C641-4F6741F45428}"/>
          </ac:picMkLst>
        </pc:picChg>
        <pc:picChg chg="add mod">
          <ac:chgData name="Mo Chowdury" userId="01e84843963a7f8c" providerId="LiveId" clId="{167B46A7-939E-48CA-9911-A83137DC5125}" dt="2023-03-05T18:33:46.161" v="1929" actId="1076"/>
          <ac:picMkLst>
            <pc:docMk/>
            <pc:sldMk cId="41849500" sldId="256"/>
            <ac:picMk id="32" creationId="{6080FC94-6272-87D1-1006-5727DFB4F714}"/>
          </ac:picMkLst>
        </pc:picChg>
        <pc:picChg chg="add del mod ord">
          <ac:chgData name="Mo Chowdury" userId="01e84843963a7f8c" providerId="LiveId" clId="{167B46A7-939E-48CA-9911-A83137DC5125}" dt="2023-03-05T18:00:50.228" v="795" actId="478"/>
          <ac:picMkLst>
            <pc:docMk/>
            <pc:sldMk cId="41849500" sldId="256"/>
            <ac:picMk id="33" creationId="{4B1A7F33-1AFB-D96F-034A-E280DC800AF3}"/>
          </ac:picMkLst>
        </pc:picChg>
        <pc:picChg chg="add del mod">
          <ac:chgData name="Mo Chowdury" userId="01e84843963a7f8c" providerId="LiveId" clId="{167B46A7-939E-48CA-9911-A83137DC5125}" dt="2023-03-05T18:04:01.981" v="863" actId="478"/>
          <ac:picMkLst>
            <pc:docMk/>
            <pc:sldMk cId="41849500" sldId="256"/>
            <ac:picMk id="35" creationId="{6E8CF0BC-D751-A357-C277-4CC90D7B82DB}"/>
          </ac:picMkLst>
        </pc:picChg>
        <pc:picChg chg="add del mod">
          <ac:chgData name="Mo Chowdury" userId="01e84843963a7f8c" providerId="LiveId" clId="{167B46A7-939E-48CA-9911-A83137DC5125}" dt="2023-03-05T18:04:02.613" v="864" actId="478"/>
          <ac:picMkLst>
            <pc:docMk/>
            <pc:sldMk cId="41849500" sldId="256"/>
            <ac:picMk id="37" creationId="{33AAFB46-AF44-E4D6-AAF8-A30C4E635A3D}"/>
          </ac:picMkLst>
        </pc:picChg>
        <pc:picChg chg="add del mod">
          <ac:chgData name="Mo Chowdury" userId="01e84843963a7f8c" providerId="LiveId" clId="{167B46A7-939E-48CA-9911-A83137DC5125}" dt="2023-03-05T18:04:03.205" v="865" actId="478"/>
          <ac:picMkLst>
            <pc:docMk/>
            <pc:sldMk cId="41849500" sldId="256"/>
            <ac:picMk id="39" creationId="{242D4776-A00E-C037-5F83-347C8EE57D82}"/>
          </ac:picMkLst>
        </pc:picChg>
        <pc:picChg chg="add del mod">
          <ac:chgData name="Mo Chowdury" userId="01e84843963a7f8c" providerId="LiveId" clId="{167B46A7-939E-48CA-9911-A83137DC5125}" dt="2023-03-05T18:00:33.986" v="743" actId="478"/>
          <ac:picMkLst>
            <pc:docMk/>
            <pc:sldMk cId="41849500" sldId="256"/>
            <ac:picMk id="43" creationId="{6D389578-290A-D873-B087-D04FF5F9C8F3}"/>
          </ac:picMkLst>
        </pc:picChg>
      </pc:sldChg>
      <pc:sldChg chg="addSp delSp modSp new del">
        <pc:chgData name="Mo Chowdury" userId="01e84843963a7f8c" providerId="LiveId" clId="{167B46A7-939E-48CA-9911-A83137DC5125}" dt="2023-03-04T17:34:08.711" v="740" actId="47"/>
        <pc:sldMkLst>
          <pc:docMk/>
          <pc:sldMk cId="860159221" sldId="257"/>
        </pc:sldMkLst>
        <pc:spChg chg="del">
          <ac:chgData name="Mo Chowdury" userId="01e84843963a7f8c" providerId="LiveId" clId="{167B46A7-939E-48CA-9911-A83137DC5125}" dt="2023-03-04T17:33:53.189" v="739"/>
          <ac:spMkLst>
            <pc:docMk/>
            <pc:sldMk cId="860159221" sldId="257"/>
            <ac:spMk id="3" creationId="{739E6C57-7501-4A40-B4D7-C7D79190DC9F}"/>
          </ac:spMkLst>
        </pc:spChg>
        <pc:picChg chg="add mod">
          <ac:chgData name="Mo Chowdury" userId="01e84843963a7f8c" providerId="LiveId" clId="{167B46A7-939E-48CA-9911-A83137DC5125}" dt="2023-03-04T17:33:53.189" v="739"/>
          <ac:picMkLst>
            <pc:docMk/>
            <pc:sldMk cId="860159221" sldId="257"/>
            <ac:picMk id="4" creationId="{8D42BEA3-4D4C-FB07-4950-E72F05A63504}"/>
          </ac:picMkLst>
        </pc:picChg>
      </pc:sldChg>
      <pc:sldChg chg="addSp delSp modSp new mod ord">
        <pc:chgData name="Mo Chowdury" userId="01e84843963a7f8c" providerId="LiveId" clId="{167B46A7-939E-48CA-9911-A83137DC5125}" dt="2023-03-10T16:25:25.768" v="2012"/>
        <pc:sldMkLst>
          <pc:docMk/>
          <pc:sldMk cId="1418374951" sldId="257"/>
        </pc:sldMkLst>
        <pc:spChg chg="mod">
          <ac:chgData name="Mo Chowdury" userId="01e84843963a7f8c" providerId="LiveId" clId="{167B46A7-939E-48CA-9911-A83137DC5125}" dt="2023-03-10T16:19:11.753" v="1992" actId="113"/>
          <ac:spMkLst>
            <pc:docMk/>
            <pc:sldMk cId="1418374951" sldId="257"/>
            <ac:spMk id="2" creationId="{A621C32E-AA60-99C5-F6D4-F6EEC2692A2A}"/>
          </ac:spMkLst>
        </pc:spChg>
        <pc:spChg chg="del">
          <ac:chgData name="Mo Chowdury" userId="01e84843963a7f8c" providerId="LiveId" clId="{167B46A7-939E-48CA-9911-A83137DC5125}" dt="2023-03-10T16:19:18.320" v="1993" actId="478"/>
          <ac:spMkLst>
            <pc:docMk/>
            <pc:sldMk cId="1418374951" sldId="257"/>
            <ac:spMk id="3" creationId="{FD50248E-65A1-14E6-8273-2D39EB368F8D}"/>
          </ac:spMkLst>
        </pc:spChg>
        <pc:spChg chg="add mod">
          <ac:chgData name="Mo Chowdury" userId="01e84843963a7f8c" providerId="LiveId" clId="{167B46A7-939E-48CA-9911-A83137DC5125}" dt="2023-03-10T16:20:22.864" v="2002" actId="1076"/>
          <ac:spMkLst>
            <pc:docMk/>
            <pc:sldMk cId="1418374951" sldId="257"/>
            <ac:spMk id="4" creationId="{736E10E3-F3DE-9E52-2739-DFC136D8D34A}"/>
          </ac:spMkLst>
        </pc:spChg>
        <pc:spChg chg="add mod">
          <ac:chgData name="Mo Chowdury" userId="01e84843963a7f8c" providerId="LiveId" clId="{167B46A7-939E-48CA-9911-A83137DC5125}" dt="2023-03-10T16:20:26.237" v="2003" actId="1076"/>
          <ac:spMkLst>
            <pc:docMk/>
            <pc:sldMk cId="1418374951" sldId="257"/>
            <ac:spMk id="5" creationId="{E2E5DA32-D355-4E20-A566-BBABD650076D}"/>
          </ac:spMkLst>
        </pc:spChg>
        <pc:spChg chg="add mod">
          <ac:chgData name="Mo Chowdury" userId="01e84843963a7f8c" providerId="LiveId" clId="{167B46A7-939E-48CA-9911-A83137DC5125}" dt="2023-03-10T16:20:21.911" v="2001" actId="1076"/>
          <ac:spMkLst>
            <pc:docMk/>
            <pc:sldMk cId="1418374951" sldId="257"/>
            <ac:spMk id="6" creationId="{CC999268-9F4F-2429-5E1E-EC34295C8405}"/>
          </ac:spMkLst>
        </pc:spChg>
      </pc:sldChg>
      <pc:sldChg chg="addSp delSp modSp new mod ord modNotesTx">
        <pc:chgData name="Mo Chowdury" userId="01e84843963a7f8c" providerId="LiveId" clId="{167B46A7-939E-48CA-9911-A83137DC5125}" dt="2023-03-21T11:57:52.760" v="2126" actId="207"/>
        <pc:sldMkLst>
          <pc:docMk/>
          <pc:sldMk cId="1913551569" sldId="258"/>
        </pc:sldMkLst>
        <pc:spChg chg="del">
          <ac:chgData name="Mo Chowdury" userId="01e84843963a7f8c" providerId="LiveId" clId="{167B46A7-939E-48CA-9911-A83137DC5125}" dt="2023-03-10T16:45:29.463" v="2013" actId="478"/>
          <ac:spMkLst>
            <pc:docMk/>
            <pc:sldMk cId="1913551569" sldId="258"/>
            <ac:spMk id="2" creationId="{01C30772-69F0-1A2C-F501-E2C659A12BBD}"/>
          </ac:spMkLst>
        </pc:spChg>
        <pc:spChg chg="add mod">
          <ac:chgData name="Mo Chowdury" userId="01e84843963a7f8c" providerId="LiveId" clId="{167B46A7-939E-48CA-9911-A83137DC5125}" dt="2023-03-21T11:55:37.818" v="2109" actId="20577"/>
          <ac:spMkLst>
            <pc:docMk/>
            <pc:sldMk cId="1913551569" sldId="258"/>
            <ac:spMk id="2" creationId="{8B462218-6CD9-BC80-620F-394746FC4B94}"/>
          </ac:spMkLst>
        </pc:spChg>
        <pc:spChg chg="del">
          <ac:chgData name="Mo Chowdury" userId="01e84843963a7f8c" providerId="LiveId" clId="{167B46A7-939E-48CA-9911-A83137DC5125}" dt="2023-03-10T16:45:30.319" v="2014" actId="478"/>
          <ac:spMkLst>
            <pc:docMk/>
            <pc:sldMk cId="1913551569" sldId="258"/>
            <ac:spMk id="3" creationId="{35A60FC0-21E1-BB4B-672E-5597D28EBD5F}"/>
          </ac:spMkLst>
        </pc:spChg>
        <pc:spChg chg="add mod">
          <ac:chgData name="Mo Chowdury" userId="01e84843963a7f8c" providerId="LiveId" clId="{167B46A7-939E-48CA-9911-A83137DC5125}" dt="2023-03-10T16:48:02.888" v="2033" actId="13822"/>
          <ac:spMkLst>
            <pc:docMk/>
            <pc:sldMk cId="1913551569" sldId="258"/>
            <ac:spMk id="5" creationId="{32C421C5-EC39-36B8-AE6A-4006A0212C97}"/>
          </ac:spMkLst>
        </pc:spChg>
        <pc:spChg chg="add mod">
          <ac:chgData name="Mo Chowdury" userId="01e84843963a7f8c" providerId="LiveId" clId="{167B46A7-939E-48CA-9911-A83137DC5125}" dt="2023-03-10T16:47:57.937" v="2031" actId="13822"/>
          <ac:spMkLst>
            <pc:docMk/>
            <pc:sldMk cId="1913551569" sldId="258"/>
            <ac:spMk id="6" creationId="{E1466CC9-F44E-D262-1EFE-CFC577025CE8}"/>
          </ac:spMkLst>
        </pc:spChg>
        <pc:spChg chg="add mod">
          <ac:chgData name="Mo Chowdury" userId="01e84843963a7f8c" providerId="LiveId" clId="{167B46A7-939E-48CA-9911-A83137DC5125}" dt="2023-03-10T16:47:59.554" v="2032" actId="13822"/>
          <ac:spMkLst>
            <pc:docMk/>
            <pc:sldMk cId="1913551569" sldId="258"/>
            <ac:spMk id="7" creationId="{D4ACB1A5-5476-D112-0384-96D6191B7919}"/>
          </ac:spMkLst>
        </pc:spChg>
        <pc:spChg chg="add mod ord">
          <ac:chgData name="Mo Chowdury" userId="01e84843963a7f8c" providerId="LiveId" clId="{167B46A7-939E-48CA-9911-A83137DC5125}" dt="2023-03-21T11:56:29.819" v="2116" actId="166"/>
          <ac:spMkLst>
            <pc:docMk/>
            <pc:sldMk cId="1913551569" sldId="258"/>
            <ac:spMk id="8" creationId="{6E09A23D-0E13-AD32-2F85-FF562C9DA198}"/>
          </ac:spMkLst>
        </pc:spChg>
        <pc:spChg chg="add del mod">
          <ac:chgData name="Mo Chowdury" userId="01e84843963a7f8c" providerId="LiveId" clId="{167B46A7-939E-48CA-9911-A83137DC5125}" dt="2023-03-21T11:55:04.384" v="2101" actId="478"/>
          <ac:spMkLst>
            <pc:docMk/>
            <pc:sldMk cId="1913551569" sldId="258"/>
            <ac:spMk id="9" creationId="{5C445797-6A82-2098-816C-2B59B7745190}"/>
          </ac:spMkLst>
        </pc:spChg>
        <pc:spChg chg="add del mod">
          <ac:chgData name="Mo Chowdury" userId="01e84843963a7f8c" providerId="LiveId" clId="{167B46A7-939E-48CA-9911-A83137DC5125}" dt="2023-03-21T11:55:04.926" v="2102" actId="478"/>
          <ac:spMkLst>
            <pc:docMk/>
            <pc:sldMk cId="1913551569" sldId="258"/>
            <ac:spMk id="10" creationId="{5B2CA278-E30A-B22C-54FA-44645EBFCE1C}"/>
          </ac:spMkLst>
        </pc:spChg>
        <pc:spChg chg="add mod">
          <ac:chgData name="Mo Chowdury" userId="01e84843963a7f8c" providerId="LiveId" clId="{167B46A7-939E-48CA-9911-A83137DC5125}" dt="2023-03-10T16:49:23.338" v="2048" actId="14100"/>
          <ac:spMkLst>
            <pc:docMk/>
            <pc:sldMk cId="1913551569" sldId="258"/>
            <ac:spMk id="11" creationId="{7293FF99-4EBF-3743-2833-5EE9395D50E4}"/>
          </ac:spMkLst>
        </pc:spChg>
        <pc:spChg chg="add mod">
          <ac:chgData name="Mo Chowdury" userId="01e84843963a7f8c" providerId="LiveId" clId="{167B46A7-939E-48CA-9911-A83137DC5125}" dt="2023-03-21T11:57:52.760" v="2126" actId="207"/>
          <ac:spMkLst>
            <pc:docMk/>
            <pc:sldMk cId="1913551569" sldId="258"/>
            <ac:spMk id="12" creationId="{4CEE99A9-1530-2D71-9732-AAB4FFF8BC02}"/>
          </ac:spMkLst>
        </pc:spChg>
        <pc:picChg chg="add del mod">
          <ac:chgData name="Mo Chowdury" userId="01e84843963a7f8c" providerId="LiveId" clId="{167B46A7-939E-48CA-9911-A83137DC5125}" dt="2023-03-10T16:46:27.039" v="2022" actId="478"/>
          <ac:picMkLst>
            <pc:docMk/>
            <pc:sldMk cId="1913551569" sldId="258"/>
            <ac:picMk id="4" creationId="{76DA4B8D-516F-359D-3A49-6724BBF93062}"/>
          </ac:picMkLst>
        </pc:picChg>
        <pc:picChg chg="add mod ord">
          <ac:chgData name="Mo Chowdury" userId="01e84843963a7f8c" providerId="LiveId" clId="{167B46A7-939E-48CA-9911-A83137DC5125}" dt="2023-03-21T11:56:55.708" v="2121" actId="14100"/>
          <ac:picMkLst>
            <pc:docMk/>
            <pc:sldMk cId="1913551569" sldId="258"/>
            <ac:picMk id="4" creationId="{97698087-238A-6563-9CF7-2359C2999F1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47A8A-B289-4AD5-B5AC-FB2F0EF4B937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B8104B-52D2-4184-BA88-2A92C9D46E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299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8104B-52D2-4184-BA88-2A92C9D46ED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878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8104B-52D2-4184-BA88-2A92C9D46ED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56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put codes in the boxes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8104B-52D2-4184-BA88-2A92C9D46ED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70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B4F90-5E42-4B9B-B5D6-7901670EA0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EC576-AE10-0821-19F0-AEA5C5189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6D25B-A504-8E65-CEFE-1B377840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A6B3-E944-8DD0-FB27-3BACD995F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DCCEE-A9BE-B2E6-11EA-001AB11A1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192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A97D4-D7F3-6B34-E409-5A5330EB9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09959-A4C3-D0D3-AF35-C6F5B653C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6A760-42D5-41EE-9844-5F083A106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32E72-DC3C-01B0-F0B0-AECEB15B6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1FC67-1306-1D3D-EF2C-7E46B543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3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836A8-4990-9487-BC29-B9C896D46B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A945D-C8DB-EF17-B263-4C9BE7229F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46062-C88A-E4A4-7DAE-2C2D68A5F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665EA-8497-52F2-4EAE-25DC7D005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82A01-FD35-C765-FEE1-BE034187C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12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2A2B-D23B-E3A6-BEF6-F277D003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5DE22-1161-601E-17CF-B5753D6B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1F438-3B37-9DF2-E644-7EB5051D6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B08C46-12B5-C372-6446-93D441D2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17E45-093B-B351-77BE-57DEABB2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23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83693-7387-9E8B-0C9F-3F403776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E5D42-6DE3-3FFC-70B2-5E6E49014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E02B0-1FD8-49E6-9F24-AFE662DB1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C85CD-6A4A-6FD4-E9E2-B08965475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AAA5E-6FFC-7B1D-7E44-6EFC93476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14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EBD2-6819-BF2D-BBB7-8B8C6B226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3D73F-EA92-DF9D-4DF1-CD36F94F4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D66AAC-BB36-08AF-0215-316E1D23D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0D44A-0665-EE42-0C59-FDA58F29F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09118-3162-EB6F-4378-2373F2B68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1415C3-9008-455B-88C8-86F066329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92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BA106-696C-E081-A7DF-2B399B78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3D2EC-9A4B-2F39-3E9C-D0C6B6B1F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D4E16B-26F3-48B9-4783-5FF485666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174A42-DB94-BCD6-366A-4873F53641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C19C4E-C951-0101-92FA-9F79D1D6AE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A3D3D6-2BB8-81D4-BEB9-F6B8FAD3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950B5-D768-DA5D-0B6D-C58D4990D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EB98CE-DB8B-2953-8308-8A5A6E7D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5773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FB5D-AC9F-7572-B25F-190F494A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F7319D-53B6-B32C-CEF8-FDA3631CF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09174B-A9FE-613F-51CF-579D5D9B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E88FC2-61E3-3D32-0B2D-72BFB18F8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25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2F513D-7E87-5B84-00FA-A9FF3858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9F639-2CB9-3313-1712-14B0D82B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9D60B-8967-6CEF-F19A-8EC23C1DF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67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A59E-B4C2-6A0B-09AE-6EDB4FBE7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229F-A28E-FA81-C699-45687E815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5C84C-9C33-43A9-4BD3-E254D93A9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C3DA2-8528-B232-BF72-7169D4730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06833-FA09-681C-FB21-6C12A00C6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596CD-CB8E-71C3-8EB7-54E00608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803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01B40-61B5-C410-4939-EDF60C37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8D6B8D-7657-93F9-0C32-FE25744C11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33DA3-C347-4DCC-8FD3-E5B4CDE47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8D6A2-720A-6B30-37FC-033F45D85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EC02D-659B-E386-9E26-C2B0A313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D7933A-2865-82E8-7A7D-BF3DEAA97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3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064A1F-3789-F6A0-A465-05953075B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FBEEDD-E895-8FAA-5217-0A89D1C8F8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97C113-7B04-4F6D-901D-05A732BED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E2028-1BB4-4421-A503-BEE313AC77F3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8C2D3-6E00-C732-D508-B2D6A23CFD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8F0DC-83CA-BD96-6CB4-3B1F054A0D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24B9D-8703-4BFD-ADD5-97AE21EB32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271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Text&#10;&#10;Description automatically generated">
            <a:extLst>
              <a:ext uri="{FF2B5EF4-FFF2-40B4-BE49-F238E27FC236}">
                <a16:creationId xmlns:a16="http://schemas.microsoft.com/office/drawing/2014/main" id="{387415A7-BEF8-5810-886B-DA511045A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528" y="4328864"/>
            <a:ext cx="3623612" cy="101206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8C93B5-5137-21F6-437F-92442139ACCD}"/>
              </a:ext>
            </a:extLst>
          </p:cNvPr>
          <p:cNvSpPr/>
          <p:nvPr/>
        </p:nvSpPr>
        <p:spPr>
          <a:xfrm>
            <a:off x="831443" y="1034031"/>
            <a:ext cx="10812102" cy="4770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200" b="1" dirty="0">
                <a:solidFill>
                  <a:schemeClr val="bg1"/>
                </a:solidFill>
              </a:rPr>
              <a:t>Home l About l Line-Up l News l Merch l Tickets l Contact 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95E302-4996-E46F-B479-52330F89D26C}"/>
              </a:ext>
            </a:extLst>
          </p:cNvPr>
          <p:cNvSpPr/>
          <p:nvPr/>
        </p:nvSpPr>
        <p:spPr>
          <a:xfrm>
            <a:off x="321418" y="1681793"/>
            <a:ext cx="4234294" cy="41663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95361D-E866-38FD-105E-FB2818755846}"/>
              </a:ext>
            </a:extLst>
          </p:cNvPr>
          <p:cNvSpPr/>
          <p:nvPr/>
        </p:nvSpPr>
        <p:spPr>
          <a:xfrm>
            <a:off x="4830581" y="3163221"/>
            <a:ext cx="4856161" cy="99123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Video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38AECA7E-CA99-9287-2E77-9286B6366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" y="32679"/>
            <a:ext cx="287882" cy="28788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007A57AF-B618-98CD-55B6-1A6A9C8E8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676" y="4423710"/>
            <a:ext cx="665374" cy="665374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ED8FB5EC-47B2-69B1-827D-036B4EA75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33" y="5104999"/>
            <a:ext cx="665374" cy="665374"/>
          </a:xfrm>
          <a:prstGeom prst="rect">
            <a:avLst/>
          </a:prstGeom>
        </p:spPr>
      </p:pic>
      <p:pic>
        <p:nvPicPr>
          <p:cNvPr id="23" name="Picture 22" descr="Logo, icon&#10;&#10;Description automatically generated">
            <a:extLst>
              <a:ext uri="{FF2B5EF4-FFF2-40B4-BE49-F238E27FC236}">
                <a16:creationId xmlns:a16="http://schemas.microsoft.com/office/drawing/2014/main" id="{A71A0A18-6AAD-5635-0FCE-8F46D8D351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387" y="5269965"/>
            <a:ext cx="520991" cy="520991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49A9FA34-9EE5-0F2E-B056-EEE481A24E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95" y="4721577"/>
            <a:ext cx="766844" cy="766844"/>
          </a:xfrm>
          <a:prstGeom prst="rect">
            <a:avLst/>
          </a:prstGeom>
        </p:spPr>
      </p:pic>
      <p:pic>
        <p:nvPicPr>
          <p:cNvPr id="27" name="Picture 26" descr="Logo, company name&#10;&#10;Description automatically generated">
            <a:extLst>
              <a:ext uri="{FF2B5EF4-FFF2-40B4-BE49-F238E27FC236}">
                <a16:creationId xmlns:a16="http://schemas.microsoft.com/office/drawing/2014/main" id="{46E05693-5787-2BC5-112B-BB0730D0A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362" y="4373041"/>
            <a:ext cx="665374" cy="6653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E35787C-5B18-FEDA-B21A-7217CF424DEF}"/>
              </a:ext>
            </a:extLst>
          </p:cNvPr>
          <p:cNvSpPr/>
          <p:nvPr/>
        </p:nvSpPr>
        <p:spPr>
          <a:xfrm>
            <a:off x="4702784" y="1793938"/>
            <a:ext cx="7165575" cy="2498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470285-1281-99E7-64E9-EEF598F87759}"/>
              </a:ext>
            </a:extLst>
          </p:cNvPr>
          <p:cNvSpPr/>
          <p:nvPr/>
        </p:nvSpPr>
        <p:spPr>
          <a:xfrm>
            <a:off x="4733108" y="4306343"/>
            <a:ext cx="4382858" cy="1513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6D25E-02D8-5D01-C1D0-8777CA2AAF90}"/>
              </a:ext>
            </a:extLst>
          </p:cNvPr>
          <p:cNvSpPr txBox="1"/>
          <p:nvPr/>
        </p:nvSpPr>
        <p:spPr>
          <a:xfrm>
            <a:off x="4772307" y="1842831"/>
            <a:ext cx="4646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Content </a:t>
            </a:r>
          </a:p>
          <a:p>
            <a:r>
              <a:rPr lang="en-GB" dirty="0">
                <a:solidFill>
                  <a:schemeClr val="bg1"/>
                </a:solidFill>
              </a:rPr>
              <a:t>&lt;Header/title&gt;</a:t>
            </a:r>
          </a:p>
          <a:p>
            <a:r>
              <a:rPr lang="en-GB" dirty="0">
                <a:solidFill>
                  <a:schemeClr val="bg1"/>
                </a:solidFill>
              </a:rPr>
              <a:t>&lt;p&gt;</a:t>
            </a:r>
          </a:p>
          <a:p>
            <a:r>
              <a:rPr lang="en-GB" dirty="0">
                <a:solidFill>
                  <a:schemeClr val="bg1"/>
                </a:solidFill>
              </a:rPr>
              <a:t>&lt;video title&gt;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7B148-F155-3111-70E4-946A28181468}"/>
              </a:ext>
            </a:extLst>
          </p:cNvPr>
          <p:cNvSpPr txBox="1"/>
          <p:nvPr/>
        </p:nvSpPr>
        <p:spPr>
          <a:xfrm>
            <a:off x="6106130" y="4907361"/>
            <a:ext cx="2872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highlight>
                  <a:srgbClr val="C0C0C0"/>
                </a:highlight>
              </a:rPr>
              <a:t>Ads / sponsors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6BB55-0390-1EEB-2BBE-12E84435D28A}"/>
              </a:ext>
            </a:extLst>
          </p:cNvPr>
          <p:cNvSpPr/>
          <p:nvPr/>
        </p:nvSpPr>
        <p:spPr>
          <a:xfrm>
            <a:off x="309038" y="5905493"/>
            <a:ext cx="11559321" cy="8553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Footer</a:t>
            </a:r>
          </a:p>
          <a:p>
            <a:pPr algn="ctr"/>
            <a:endParaRPr lang="en-GB" dirty="0">
              <a:solidFill>
                <a:schemeClr val="tx1"/>
              </a:solidFill>
              <a:highlight>
                <a:srgbClr val="C0C0C0"/>
              </a:highlight>
            </a:endParaRPr>
          </a:p>
          <a:p>
            <a:pPr algn="ctr"/>
            <a:r>
              <a:rPr lang="en-GB" dirty="0">
                <a:solidFill>
                  <a:schemeClr val="tx1"/>
                </a:solidFill>
                <a:highlight>
                  <a:srgbClr val="C0C0C0"/>
                </a:highlight>
              </a:rPr>
              <a:t>Map and contact form </a:t>
            </a:r>
            <a:r>
              <a:rPr lang="en-GB" dirty="0" err="1">
                <a:solidFill>
                  <a:schemeClr val="tx1"/>
                </a:solidFill>
                <a:highlight>
                  <a:srgbClr val="C0C0C0"/>
                </a:highlight>
              </a:rPr>
              <a:t>embeded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18" name="Picture 1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3CF20FF-933D-C762-6BD9-2327868BAB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80" y="1684656"/>
            <a:ext cx="4150048" cy="41518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CAB241-539D-1DF1-3FD8-557E03AAFA1F}"/>
              </a:ext>
            </a:extLst>
          </p:cNvPr>
          <p:cNvSpPr txBox="1"/>
          <p:nvPr/>
        </p:nvSpPr>
        <p:spPr>
          <a:xfrm>
            <a:off x="-50239" y="2297492"/>
            <a:ext cx="47833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4800" b="1" i="1" dirty="0">
              <a:solidFill>
                <a:srgbClr val="92D050"/>
              </a:solidFill>
            </a:endParaRPr>
          </a:p>
          <a:p>
            <a:pPr algn="ctr"/>
            <a:r>
              <a:rPr lang="en-GB" sz="4800" b="1" i="1" dirty="0">
                <a:highlight>
                  <a:srgbClr val="C0C0C0"/>
                </a:highlight>
              </a:rPr>
              <a:t>Hero Image</a:t>
            </a:r>
            <a:r>
              <a:rPr lang="en-GB" sz="4800" dirty="0">
                <a:highlight>
                  <a:srgbClr val="C0C0C0"/>
                </a:highlight>
              </a:rPr>
              <a:t>:</a:t>
            </a:r>
          </a:p>
          <a:p>
            <a:endParaRPr lang="en-GB" sz="4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2" name="Picture 21" descr="Text&#10;&#10;Description automatically generated with low confidence">
            <a:extLst>
              <a:ext uri="{FF2B5EF4-FFF2-40B4-BE49-F238E27FC236}">
                <a16:creationId xmlns:a16="http://schemas.microsoft.com/office/drawing/2014/main" id="{45E0078F-9EEC-B00A-55D6-2A125D6DFD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54" y="451460"/>
            <a:ext cx="7530888" cy="55718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06E231-8969-02EB-2377-493D802EDF02}"/>
              </a:ext>
            </a:extLst>
          </p:cNvPr>
          <p:cNvSpPr/>
          <p:nvPr/>
        </p:nvSpPr>
        <p:spPr>
          <a:xfrm>
            <a:off x="2341434" y="505000"/>
            <a:ext cx="7077370" cy="503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highlight>
                  <a:srgbClr val="C0C0C0"/>
                </a:highlight>
              </a:rPr>
              <a:t>Web banner/logo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4E8C1-23A8-77B2-99A2-C53FE5805256}"/>
              </a:ext>
            </a:extLst>
          </p:cNvPr>
          <p:cNvSpPr/>
          <p:nvPr/>
        </p:nvSpPr>
        <p:spPr>
          <a:xfrm>
            <a:off x="9157550" y="4358966"/>
            <a:ext cx="2710809" cy="14606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tx1"/>
                </a:solidFill>
                <a:highlight>
                  <a:srgbClr val="C0C0C0"/>
                </a:highlight>
              </a:rPr>
              <a:t>Socials</a:t>
            </a:r>
            <a:endParaRPr lang="en-GB" dirty="0">
              <a:solidFill>
                <a:schemeClr val="tx1"/>
              </a:solidFill>
              <a:highlight>
                <a:srgbClr val="C0C0C0"/>
              </a:highlight>
            </a:endParaRPr>
          </a:p>
        </p:txBody>
      </p:sp>
      <p:pic>
        <p:nvPicPr>
          <p:cNvPr id="26" name="Picture 25" descr="A picture containing text, tableware&#10;&#10;Description automatically generated">
            <a:extLst>
              <a:ext uri="{FF2B5EF4-FFF2-40B4-BE49-F238E27FC236}">
                <a16:creationId xmlns:a16="http://schemas.microsoft.com/office/drawing/2014/main" id="{9666F276-C7D5-29E1-7D2B-B0277DC7D7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81" y="5366319"/>
            <a:ext cx="978217" cy="329537"/>
          </a:xfrm>
          <a:prstGeom prst="rect">
            <a:avLst/>
          </a:prstGeom>
        </p:spPr>
      </p:pic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080FC94-6272-87D1-1006-5727DFB4F7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8" y="5364884"/>
            <a:ext cx="2465109" cy="330972"/>
          </a:xfrm>
          <a:prstGeom prst="rect">
            <a:avLst/>
          </a:prstGeom>
        </p:spPr>
      </p:pic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A2E8A91C-B900-B1CB-6FC5-C0957F76F9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24" y="3174570"/>
            <a:ext cx="1252288" cy="93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1C32E-AA60-99C5-F6D4-F6EEC2692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/>
              <a:t>Mood Bar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6E10E3-F3DE-9E52-2739-DFC136D8D34A}"/>
              </a:ext>
            </a:extLst>
          </p:cNvPr>
          <p:cNvSpPr/>
          <p:nvPr/>
        </p:nvSpPr>
        <p:spPr>
          <a:xfrm>
            <a:off x="2118732" y="2580230"/>
            <a:ext cx="3055434" cy="294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2E5DA32-D355-4E20-A566-BBABD650076D}"/>
              </a:ext>
            </a:extLst>
          </p:cNvPr>
          <p:cNvSpPr/>
          <p:nvPr/>
        </p:nvSpPr>
        <p:spPr>
          <a:xfrm>
            <a:off x="4144538" y="2580230"/>
            <a:ext cx="3055434" cy="294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999268-9F4F-2429-5E1E-EC34295C8405}"/>
              </a:ext>
            </a:extLst>
          </p:cNvPr>
          <p:cNvSpPr/>
          <p:nvPr/>
        </p:nvSpPr>
        <p:spPr>
          <a:xfrm>
            <a:off x="6400800" y="2780372"/>
            <a:ext cx="3055434" cy="294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374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C421C5-EC39-36B8-AE6A-4006A0212C97}"/>
              </a:ext>
            </a:extLst>
          </p:cNvPr>
          <p:cNvSpPr/>
          <p:nvPr/>
        </p:nvSpPr>
        <p:spPr>
          <a:xfrm>
            <a:off x="89209" y="78059"/>
            <a:ext cx="245327" cy="1784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466CC9-F44E-D262-1EFE-CFC577025CE8}"/>
              </a:ext>
            </a:extLst>
          </p:cNvPr>
          <p:cNvSpPr/>
          <p:nvPr/>
        </p:nvSpPr>
        <p:spPr>
          <a:xfrm>
            <a:off x="2464420" y="446049"/>
            <a:ext cx="6478858" cy="59101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CB1A5-5476-D112-0384-96D6191B7919}"/>
              </a:ext>
            </a:extLst>
          </p:cNvPr>
          <p:cNvSpPr/>
          <p:nvPr/>
        </p:nvSpPr>
        <p:spPr>
          <a:xfrm>
            <a:off x="713678" y="1260088"/>
            <a:ext cx="10270273" cy="3791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3FF99-4EBF-3743-2833-5EE9395D50E4}"/>
              </a:ext>
            </a:extLst>
          </p:cNvPr>
          <p:cNvSpPr/>
          <p:nvPr/>
        </p:nvSpPr>
        <p:spPr>
          <a:xfrm>
            <a:off x="713677" y="6077414"/>
            <a:ext cx="10270273" cy="6133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462218-6CD9-BC80-620F-394746FC4B94}"/>
              </a:ext>
            </a:extLst>
          </p:cNvPr>
          <p:cNvSpPr/>
          <p:nvPr/>
        </p:nvSpPr>
        <p:spPr>
          <a:xfrm>
            <a:off x="5213195" y="4761571"/>
            <a:ext cx="981307" cy="3902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Buy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09A23D-0E13-AD32-2F85-FF562C9DA198}"/>
              </a:ext>
            </a:extLst>
          </p:cNvPr>
          <p:cNvSpPr/>
          <p:nvPr/>
        </p:nvSpPr>
        <p:spPr>
          <a:xfrm>
            <a:off x="713678" y="1706136"/>
            <a:ext cx="10270272" cy="412595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crowd of people at a concert&#10;&#10;Description automatically generated with medium confidence">
            <a:extLst>
              <a:ext uri="{FF2B5EF4-FFF2-40B4-BE49-F238E27FC236}">
                <a16:creationId xmlns:a16="http://schemas.microsoft.com/office/drawing/2014/main" id="{97698087-238A-6563-9CF7-2359C2999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6" y="1721934"/>
            <a:ext cx="10270272" cy="41088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EE99A9-1530-2D71-9732-AAB4FFF8BC02}"/>
              </a:ext>
            </a:extLst>
          </p:cNvPr>
          <p:cNvSpPr/>
          <p:nvPr/>
        </p:nvSpPr>
        <p:spPr>
          <a:xfrm>
            <a:off x="5213195" y="4449337"/>
            <a:ext cx="1287966" cy="52410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1913551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57</Words>
  <Application>Microsoft Office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Mood Bar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 Chowdury</dc:creator>
  <cp:lastModifiedBy>Mo Chowdury</cp:lastModifiedBy>
  <cp:revision>1</cp:revision>
  <dcterms:created xsi:type="dcterms:W3CDTF">2023-03-01T02:23:43Z</dcterms:created>
  <dcterms:modified xsi:type="dcterms:W3CDTF">2023-03-21T11:57:59Z</dcterms:modified>
</cp:coreProperties>
</file>